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22824-2ECC-4EED-8386-819C09650535}" type="datetimeFigureOut">
              <a:rPr lang="cs-CZ" smtClean="0"/>
              <a:t>19.06.2025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6E23F-9A23-43BE-B2AD-FD5EC9FFA3A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6E23F-9A23-43BE-B2AD-FD5EC9FFA3AE}" type="slidenum">
              <a:rPr lang="cs-CZ" smtClean="0"/>
              <a:t>17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71800" y="4869160"/>
            <a:ext cx="3694112" cy="957808"/>
          </a:xfrm>
        </p:spPr>
        <p:txBody>
          <a:bodyPr/>
          <a:lstStyle/>
          <a:p>
            <a:r>
              <a:rPr lang="cs-CZ" dirty="0" smtClean="0">
                <a:latin typeface="Times Ne"/>
              </a:rPr>
              <a:t>Norsko</a:t>
            </a:r>
            <a:endParaRPr lang="cs-CZ" dirty="0">
              <a:latin typeface="Times Ne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5805264"/>
            <a:ext cx="8208912" cy="482352"/>
          </a:xfrm>
        </p:spPr>
        <p:txBody>
          <a:bodyPr>
            <a:noAutofit/>
          </a:bodyPr>
          <a:lstStyle/>
          <a:p>
            <a:pPr algn="ctr"/>
            <a:r>
              <a:rPr lang="cs-CZ" dirty="0" smtClean="0">
                <a:latin typeface="Toimes new"/>
              </a:rPr>
              <a:t>Trocha biologie neuškodí </a:t>
            </a:r>
            <a:r>
              <a:rPr lang="cs-CZ" dirty="0" smtClean="0">
                <a:latin typeface="Toimes new"/>
                <a:sym typeface="Wingdings" pitchFamily="2" charset="2"/>
              </a:rPr>
              <a:t></a:t>
            </a:r>
            <a:endParaRPr lang="cs-CZ" dirty="0">
              <a:latin typeface="Toimes new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832" t="18644" r="5465" b="5085"/>
          <a:stretch>
            <a:fillRect/>
          </a:stretch>
        </p:blipFill>
        <p:spPr bwMode="auto">
          <a:xfrm>
            <a:off x="0" y="0"/>
            <a:ext cx="914400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H\škola\Zájezdy\Norsko-leták\trochu norské přírody\IMG_2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6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H\škola\Zájezdy\Norsko-leták\trochu norské přírody\IMG_834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39552" y="260648"/>
            <a:ext cx="4752528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pryskyřník ledovcový</a:t>
            </a:r>
            <a:endParaRPr lang="cs-CZ" sz="4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H\škola\Zájezdy\Norsko-leták\trochu norské přírody\IMG_763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558" y="0"/>
            <a:ext cx="5143500" cy="6858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123728" y="5661248"/>
            <a:ext cx="4752528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suchopýr pochvatý</a:t>
            </a:r>
            <a:endParaRPr lang="cs-CZ" sz="4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H\škola\Zájezdy\Norsko-leták\trochu norské přírody\IMG_756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4286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699792" y="5805264"/>
            <a:ext cx="4752528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tučnice obecná</a:t>
            </a:r>
            <a:endParaRPr lang="cs-CZ" sz="4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H\škola\Zájezdy\Norsko-leták\trochu norské přírody\IMG_754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763688" y="6021288"/>
            <a:ext cx="4968552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sedmikvítek evropský</a:t>
            </a:r>
            <a:endParaRPr lang="cs-CZ" sz="4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6718" t="11196" r="3711" b="4831"/>
          <a:stretch>
            <a:fillRect/>
          </a:stretch>
        </p:blipFill>
        <p:spPr bwMode="auto">
          <a:xfrm>
            <a:off x="0" y="360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67544" y="692696"/>
            <a:ext cx="3600400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koniklec jarní</a:t>
            </a:r>
            <a:endParaRPr lang="cs-CZ" sz="4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6485" t="12039" r="22952" b="3689"/>
          <a:stretch>
            <a:fillRect/>
          </a:stretch>
        </p:blipFill>
        <p:spPr bwMode="auto">
          <a:xfrm>
            <a:off x="1946244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771800" y="5517232"/>
            <a:ext cx="3600400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všivec </a:t>
            </a:r>
            <a:r>
              <a:rPr lang="cs-CZ" sz="4000" b="1" dirty="0" err="1" smtClean="0"/>
              <a:t>Oederův</a:t>
            </a:r>
            <a:endParaRPr lang="cs-CZ" sz="4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26497" t="11040" r="23453" b="4316"/>
          <a:stretch>
            <a:fillRect/>
          </a:stretch>
        </p:blipFill>
        <p:spPr bwMode="auto">
          <a:xfrm rot="16200000" flipV="1">
            <a:off x="1238592" y="-1245454"/>
            <a:ext cx="7057576" cy="954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771800" y="5517232"/>
            <a:ext cx="4608512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</a:t>
            </a:r>
            <a:r>
              <a:rPr lang="cs-CZ" sz="4000" b="1" dirty="0" err="1" smtClean="0"/>
              <a:t>skalenka</a:t>
            </a:r>
            <a:r>
              <a:rPr lang="cs-CZ" sz="4000" b="1" dirty="0" smtClean="0"/>
              <a:t> poléhavá</a:t>
            </a:r>
            <a:endParaRPr lang="cs-CZ" sz="4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6909" t="11104" r="4759" b="4999"/>
          <a:stretch>
            <a:fillRect/>
          </a:stretch>
        </p:blipFill>
        <p:spPr bwMode="auto">
          <a:xfrm>
            <a:off x="0" y="0"/>
            <a:ext cx="9144000" cy="694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907704" y="5661248"/>
            <a:ext cx="5328592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prvosenka pomoučená</a:t>
            </a:r>
            <a:endParaRPr lang="cs-CZ" sz="4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 l="7087" t="11812" r="2848" b="4025"/>
          <a:stretch>
            <a:fillRect/>
          </a:stretch>
        </p:blipFill>
        <p:spPr bwMode="auto">
          <a:xfrm>
            <a:off x="0" y="0"/>
            <a:ext cx="91736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251520" y="6021288"/>
            <a:ext cx="9036496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norská výprava ze SOŠ a SZŠ Benešov </a:t>
            </a:r>
            <a:r>
              <a:rPr lang="cs-CZ" sz="4000" b="1" dirty="0" smtClean="0">
                <a:sym typeface="Wingdings" pitchFamily="2" charset="2"/>
              </a:rPr>
              <a:t></a:t>
            </a:r>
            <a:endParaRPr lang="cs-CZ" sz="4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H\škola\Zájezdy\Norsko-leták\trochu norské přírody\IMG_2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2069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H\škola\Zájezdy\Norsko-leták\trochu norské přírody\IMG_850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515" y="-45386"/>
            <a:ext cx="9204515" cy="690338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404664"/>
            <a:ext cx="3995936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racek stříbřitý</a:t>
            </a:r>
            <a:endParaRPr lang="cs-CZ" sz="4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H\škola\Zájezdy\Norsko-leták\trochu norské přírody\IMG_2154.jpg"/>
          <p:cNvPicPr>
            <a:picLocks noChangeAspect="1" noChangeArrowheads="1"/>
          </p:cNvPicPr>
          <p:nvPr/>
        </p:nvPicPr>
        <p:blipFill>
          <a:blip r:embed="rId2" cstate="print"/>
          <a:srcRect b="29865"/>
          <a:stretch>
            <a:fillRect/>
          </a:stretch>
        </p:blipFill>
        <p:spPr bwMode="auto">
          <a:xfrm>
            <a:off x="971600" y="0"/>
            <a:ext cx="7272808" cy="674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H\škola\Zájezdy\Norsko-leták\trochu norské přírody\IMG_2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956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H\škola\Zájezdy\Norsko-leták\trochu norské přírody\IMG_804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9402"/>
            <a:ext cx="9396536" cy="704740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39552" y="260648"/>
            <a:ext cx="3995936" cy="707886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 ovce islandská</a:t>
            </a:r>
            <a:endParaRPr lang="cs-CZ" sz="40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H\škola\Zájezdy\Norsko-leták\trochu norské přírody\IMG_2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258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H\škola\Zájezdy\Norsko-leták\trochu norské přírody\IMG_2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0"/>
            <a:ext cx="538514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H\škola\Zájezdy\Norsko-leták\trochu norské přírody\IMG_2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2684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45</Words>
  <Application>Microsoft Office PowerPoint</Application>
  <PresentationFormat>Předvádění na obrazovce (4:3)</PresentationFormat>
  <Paragraphs>14</Paragraphs>
  <Slides>19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Norsko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Norsko</dc:title>
  <dc:creator>ABC</dc:creator>
  <cp:lastModifiedBy>ABC</cp:lastModifiedBy>
  <cp:revision>6</cp:revision>
  <dcterms:created xsi:type="dcterms:W3CDTF">2025-06-19T19:28:53Z</dcterms:created>
  <dcterms:modified xsi:type="dcterms:W3CDTF">2025-06-19T20:22:59Z</dcterms:modified>
</cp:coreProperties>
</file>