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S." userId="1386481d38c5c6bf" providerId="LiveId" clId="{7FD8C9CE-5FF0-4E5D-ADAF-E224A8D72056}"/>
    <pc:docChg chg="custSel addSld modSld">
      <pc:chgData name="Sofia S." userId="1386481d38c5c6bf" providerId="LiveId" clId="{7FD8C9CE-5FF0-4E5D-ADAF-E224A8D72056}" dt="2024-06-21T15:31:52.596" v="702" actId="2711"/>
      <pc:docMkLst>
        <pc:docMk/>
      </pc:docMkLst>
      <pc:sldChg chg="modSp mod">
        <pc:chgData name="Sofia S." userId="1386481d38c5c6bf" providerId="LiveId" clId="{7FD8C9CE-5FF0-4E5D-ADAF-E224A8D72056}" dt="2024-06-21T15:31:52.596" v="702" actId="2711"/>
        <pc:sldMkLst>
          <pc:docMk/>
          <pc:sldMk cId="3109947231" sldId="259"/>
        </pc:sldMkLst>
        <pc:spChg chg="mod">
          <ac:chgData name="Sofia S." userId="1386481d38c5c6bf" providerId="LiveId" clId="{7FD8C9CE-5FF0-4E5D-ADAF-E224A8D72056}" dt="2024-06-21T15:31:52.596" v="702" actId="2711"/>
          <ac:spMkLst>
            <pc:docMk/>
            <pc:sldMk cId="3109947231" sldId="259"/>
            <ac:spMk id="4" creationId="{8035C33F-5E09-32B9-60EE-78C216B9A773}"/>
          </ac:spMkLst>
        </pc:spChg>
      </pc:sldChg>
      <pc:sldChg chg="modSp mod">
        <pc:chgData name="Sofia S." userId="1386481d38c5c6bf" providerId="LiveId" clId="{7FD8C9CE-5FF0-4E5D-ADAF-E224A8D72056}" dt="2024-06-21T10:31:22.426" v="349" actId="20577"/>
        <pc:sldMkLst>
          <pc:docMk/>
          <pc:sldMk cId="42173337" sldId="260"/>
        </pc:sldMkLst>
        <pc:spChg chg="mod">
          <ac:chgData name="Sofia S." userId="1386481d38c5c6bf" providerId="LiveId" clId="{7FD8C9CE-5FF0-4E5D-ADAF-E224A8D72056}" dt="2024-06-21T10:31:22.426" v="349" actId="20577"/>
          <ac:spMkLst>
            <pc:docMk/>
            <pc:sldMk cId="42173337" sldId="260"/>
            <ac:spMk id="3" creationId="{D9AE3B25-B021-FF58-B4F1-9F8AC6240F25}"/>
          </ac:spMkLst>
        </pc:spChg>
      </pc:sldChg>
      <pc:sldChg chg="delSp modSp new mod">
        <pc:chgData name="Sofia S." userId="1386481d38c5c6bf" providerId="LiveId" clId="{7FD8C9CE-5FF0-4E5D-ADAF-E224A8D72056}" dt="2024-06-21T10:27:36.701" v="29" actId="478"/>
        <pc:sldMkLst>
          <pc:docMk/>
          <pc:sldMk cId="2643180423" sldId="261"/>
        </pc:sldMkLst>
        <pc:spChg chg="mod">
          <ac:chgData name="Sofia S." userId="1386481d38c5c6bf" providerId="LiveId" clId="{7FD8C9CE-5FF0-4E5D-ADAF-E224A8D72056}" dt="2024-06-21T10:27:17.268" v="27" actId="20577"/>
          <ac:spMkLst>
            <pc:docMk/>
            <pc:sldMk cId="2643180423" sldId="261"/>
            <ac:spMk id="2" creationId="{4A1CEF76-8A51-AA7D-83EC-A3861BD14E8E}"/>
          </ac:spMkLst>
        </pc:spChg>
        <pc:spChg chg="del mod">
          <ac:chgData name="Sofia S." userId="1386481d38c5c6bf" providerId="LiveId" clId="{7FD8C9CE-5FF0-4E5D-ADAF-E224A8D72056}" dt="2024-06-21T10:27:36.701" v="29" actId="478"/>
          <ac:spMkLst>
            <pc:docMk/>
            <pc:sldMk cId="2643180423" sldId="261"/>
            <ac:spMk id="3" creationId="{AAADE6D0-45C1-A11A-F1D6-C7AD6F780007}"/>
          </ac:spMkLst>
        </pc:spChg>
      </pc:sldChg>
      <pc:sldChg chg="addSp delSp modSp new mod setBg">
        <pc:chgData name="Sofia S." userId="1386481d38c5c6bf" providerId="LiveId" clId="{7FD8C9CE-5FF0-4E5D-ADAF-E224A8D72056}" dt="2024-06-21T10:51:46.433" v="621" actId="1076"/>
        <pc:sldMkLst>
          <pc:docMk/>
          <pc:sldMk cId="1707406391" sldId="262"/>
        </pc:sldMkLst>
        <pc:spChg chg="del mod">
          <ac:chgData name="Sofia S." userId="1386481d38c5c6bf" providerId="LiveId" clId="{7FD8C9CE-5FF0-4E5D-ADAF-E224A8D72056}" dt="2024-06-21T10:35:15.666" v="361" actId="478"/>
          <ac:spMkLst>
            <pc:docMk/>
            <pc:sldMk cId="1707406391" sldId="262"/>
            <ac:spMk id="2" creationId="{E4024B3F-2A08-2013-BB40-687E660AB8E2}"/>
          </ac:spMkLst>
        </pc:spChg>
        <pc:spChg chg="del mod">
          <ac:chgData name="Sofia S." userId="1386481d38c5c6bf" providerId="LiveId" clId="{7FD8C9CE-5FF0-4E5D-ADAF-E224A8D72056}" dt="2024-06-21T10:39:41.261" v="436"/>
          <ac:spMkLst>
            <pc:docMk/>
            <pc:sldMk cId="1707406391" sldId="262"/>
            <ac:spMk id="3" creationId="{CD89D135-2E1A-3A52-FC1E-19D9196025CB}"/>
          </ac:spMkLst>
        </pc:spChg>
        <pc:spChg chg="mod">
          <ac:chgData name="Sofia S." userId="1386481d38c5c6bf" providerId="LiveId" clId="{7FD8C9CE-5FF0-4E5D-ADAF-E224A8D72056}" dt="2024-06-21T10:51:46.433" v="621" actId="1076"/>
          <ac:spMkLst>
            <pc:docMk/>
            <pc:sldMk cId="1707406391" sldId="262"/>
            <ac:spMk id="4" creationId="{3D74124B-F2EC-2963-3C15-1844DF34B85E}"/>
          </ac:spMkLst>
        </pc:spChg>
        <pc:spChg chg="add del mod">
          <ac:chgData name="Sofia S." userId="1386481d38c5c6bf" providerId="LiveId" clId="{7FD8C9CE-5FF0-4E5D-ADAF-E224A8D72056}" dt="2024-06-21T10:35:22.781" v="363" actId="478"/>
          <ac:spMkLst>
            <pc:docMk/>
            <pc:sldMk cId="1707406391" sldId="262"/>
            <ac:spMk id="6" creationId="{8DA59377-14A5-8B5D-7C01-1D4FAA284D1E}"/>
          </ac:spMkLst>
        </pc:spChg>
        <pc:spChg chg="add del mod">
          <ac:chgData name="Sofia S." userId="1386481d38c5c6bf" providerId="LiveId" clId="{7FD8C9CE-5FF0-4E5D-ADAF-E224A8D72056}" dt="2024-06-21T10:50:33.200" v="611" actId="478"/>
          <ac:spMkLst>
            <pc:docMk/>
            <pc:sldMk cId="1707406391" sldId="262"/>
            <ac:spMk id="7" creationId="{D0D506D2-FA1D-0661-66D9-EF01F8F08F5A}"/>
          </ac:spMkLst>
        </pc:spChg>
        <pc:picChg chg="add mod">
          <ac:chgData name="Sofia S." userId="1386481d38c5c6bf" providerId="LiveId" clId="{7FD8C9CE-5FF0-4E5D-ADAF-E224A8D72056}" dt="2024-06-21T10:38:38.006" v="433" actId="1076"/>
          <ac:picMkLst>
            <pc:docMk/>
            <pc:sldMk cId="1707406391" sldId="262"/>
            <ac:picMk id="1026" creationId="{C7EC35FB-4FFE-4015-FEA3-0A31F16583FA}"/>
          </ac:picMkLst>
        </pc:picChg>
        <pc:picChg chg="add mod">
          <ac:chgData name="Sofia S." userId="1386481d38c5c6bf" providerId="LiveId" clId="{7FD8C9CE-5FF0-4E5D-ADAF-E224A8D72056}" dt="2024-06-21T10:39:41.261" v="436"/>
          <ac:picMkLst>
            <pc:docMk/>
            <pc:sldMk cId="1707406391" sldId="262"/>
            <ac:picMk id="1028" creationId="{91D0E44F-D08F-CAF1-8896-E813834B5E77}"/>
          </ac:picMkLst>
        </pc:picChg>
        <pc:picChg chg="add mod">
          <ac:chgData name="Sofia S." userId="1386481d38c5c6bf" providerId="LiveId" clId="{7FD8C9CE-5FF0-4E5D-ADAF-E224A8D72056}" dt="2024-06-21T10:50:50.959" v="616" actId="1076"/>
          <ac:picMkLst>
            <pc:docMk/>
            <pc:sldMk cId="1707406391" sldId="262"/>
            <ac:picMk id="1030" creationId="{05A906A6-08C5-4919-7F60-31D44E817EC6}"/>
          </ac:picMkLst>
        </pc:picChg>
        <pc:picChg chg="add mod">
          <ac:chgData name="Sofia S." userId="1386481d38c5c6bf" providerId="LiveId" clId="{7FD8C9CE-5FF0-4E5D-ADAF-E224A8D72056}" dt="2024-06-21T10:51:05.830" v="620" actId="1076"/>
          <ac:picMkLst>
            <pc:docMk/>
            <pc:sldMk cId="1707406391" sldId="262"/>
            <ac:picMk id="1031" creationId="{92B629F7-79B5-9A7B-BFAE-F4FF76E54C53}"/>
          </ac:picMkLst>
        </pc:picChg>
      </pc:sldChg>
      <pc:sldChg chg="addSp delSp modSp new mod setBg">
        <pc:chgData name="Sofia S." userId="1386481d38c5c6bf" providerId="LiveId" clId="{7FD8C9CE-5FF0-4E5D-ADAF-E224A8D72056}" dt="2024-06-21T15:30:18.523" v="659" actId="1076"/>
        <pc:sldMkLst>
          <pc:docMk/>
          <pc:sldMk cId="3274258663" sldId="263"/>
        </pc:sldMkLst>
        <pc:spChg chg="mod">
          <ac:chgData name="Sofia S." userId="1386481d38c5c6bf" providerId="LiveId" clId="{7FD8C9CE-5FF0-4E5D-ADAF-E224A8D72056}" dt="2024-06-21T15:27:17.142" v="641" actId="1076"/>
          <ac:spMkLst>
            <pc:docMk/>
            <pc:sldMk cId="3274258663" sldId="263"/>
            <ac:spMk id="2" creationId="{F3EA371F-07B1-C229-E621-6353C2260783}"/>
          </ac:spMkLst>
        </pc:spChg>
        <pc:spChg chg="mod">
          <ac:chgData name="Sofia S." userId="1386481d38c5c6bf" providerId="LiveId" clId="{7FD8C9CE-5FF0-4E5D-ADAF-E224A8D72056}" dt="2024-06-21T15:30:14.739" v="658" actId="1076"/>
          <ac:spMkLst>
            <pc:docMk/>
            <pc:sldMk cId="3274258663" sldId="263"/>
            <ac:spMk id="3" creationId="{E86188FF-1914-DC29-4DAD-CBEF907209D2}"/>
          </ac:spMkLst>
        </pc:spChg>
        <pc:spChg chg="add del mod">
          <ac:chgData name="Sofia S." userId="1386481d38c5c6bf" providerId="LiveId" clId="{7FD8C9CE-5FF0-4E5D-ADAF-E224A8D72056}" dt="2024-06-21T15:28:56.371" v="646" actId="478"/>
          <ac:spMkLst>
            <pc:docMk/>
            <pc:sldMk cId="3274258663" sldId="263"/>
            <ac:spMk id="4" creationId="{90B9397E-3B77-81D7-786A-071B888A9D6D}"/>
          </ac:spMkLst>
        </pc:spChg>
        <pc:picChg chg="add mod">
          <ac:chgData name="Sofia S." userId="1386481d38c5c6bf" providerId="LiveId" clId="{7FD8C9CE-5FF0-4E5D-ADAF-E224A8D72056}" dt="2024-06-21T15:30:18.523" v="659" actId="1076"/>
          <ac:picMkLst>
            <pc:docMk/>
            <pc:sldMk cId="3274258663" sldId="263"/>
            <ac:picMk id="1026" creationId="{43169E5C-69F3-732E-ACA2-5000D3846F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vitalis-martinshoehe.d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F372D-DA73-870D-AC66-C74B38799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Stáž v </a:t>
            </a:r>
            <a:r>
              <a:rPr lang="cs-CZ" dirty="0" err="1"/>
              <a:t>lipsku</a:t>
            </a:r>
            <a:br>
              <a:rPr lang="cs-CZ" dirty="0"/>
            </a:br>
            <a:r>
              <a:rPr lang="cs-CZ" dirty="0"/>
              <a:t>27.05.24 – 07.06.24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F24470-0860-AF7B-5EBA-ED20FEEA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1336" y="4352544"/>
            <a:ext cx="6801612" cy="1239894"/>
          </a:xfrm>
        </p:spPr>
        <p:txBody>
          <a:bodyPr/>
          <a:lstStyle/>
          <a:p>
            <a:r>
              <a:rPr lang="cs-CZ" dirty="0"/>
              <a:t>Sofia </a:t>
            </a:r>
            <a:r>
              <a:rPr lang="cs-CZ" dirty="0" err="1"/>
              <a:t>Sheremeta</a:t>
            </a:r>
            <a:r>
              <a:rPr lang="cs-CZ" dirty="0"/>
              <a:t>, 3.SC</a:t>
            </a:r>
          </a:p>
        </p:txBody>
      </p:sp>
    </p:spTree>
    <p:extLst>
      <p:ext uri="{BB962C8B-B14F-4D97-AF65-F5344CB8AC3E}">
        <p14:creationId xmlns:p14="http://schemas.microsoft.com/office/powerpoint/2010/main" val="271130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A8812F-235D-95B6-AD7E-0003ECBD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422" y="610957"/>
            <a:ext cx="4815840" cy="5248656"/>
          </a:xfrm>
        </p:spPr>
        <p:txBody>
          <a:bodyPr/>
          <a:lstStyle/>
          <a:p>
            <a:r>
              <a:rPr lang="cs-CZ" b="1" dirty="0"/>
              <a:t>Organizace – </a:t>
            </a:r>
            <a:r>
              <a:rPr lang="cs-CZ" b="0" i="0" dirty="0" err="1">
                <a:solidFill>
                  <a:srgbClr val="444444"/>
                </a:solidFill>
                <a:effectLst/>
                <a:highlight>
                  <a:srgbClr val="FFFFFF"/>
                </a:highlight>
                <a:latin typeface="Lato" panose="020F0502020204030204" pitchFamily="34" charset="0"/>
              </a:rPr>
              <a:t>Vitalis</a:t>
            </a:r>
            <a:r>
              <a:rPr lang="cs-CZ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Lato" panose="020F0502020204030204" pitchFamily="34" charset="0"/>
              </a:rPr>
              <a:t> </a:t>
            </a:r>
            <a:r>
              <a:rPr lang="cs-CZ" b="0" i="0" dirty="0" err="1">
                <a:solidFill>
                  <a:srgbClr val="444444"/>
                </a:solidFill>
                <a:effectLst/>
                <a:highlight>
                  <a:srgbClr val="FFFFFF"/>
                </a:highlight>
                <a:latin typeface="Lato" panose="020F0502020204030204" pitchFamily="34" charset="0"/>
              </a:rPr>
              <a:t>Martinshöhe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CA33E-1AD6-4906-5F6D-A912FC76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4089" y="1369462"/>
            <a:ext cx="4581833" cy="4736370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rgbClr val="000000"/>
                </a:solidFill>
                <a:highlight>
                  <a:srgbClr val="EEFFD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000" b="0" i="0" dirty="0">
                <a:solidFill>
                  <a:srgbClr val="000000"/>
                </a:solidFill>
                <a:effectLst/>
                <a:highlight>
                  <a:srgbClr val="EEFFD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omov pro seniory, který nabízí lůžkovou, ambulantní, pohotovostní péči, pracovní terapii a další doplňkovou péči.</a:t>
            </a:r>
          </a:p>
          <a:p>
            <a:pPr algn="l"/>
            <a:r>
              <a:rPr lang="cs-CZ" sz="20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Zařízení a jeho obytné prostory byly čerstvě otevřené v dubnu 2021 a jsou velmi moderní. Veřejná doprava je snadno dostupná pěšky a umožňuje seniorům určitou mobilitu.</a:t>
            </a:r>
          </a:p>
          <a:p>
            <a:pPr algn="l"/>
            <a:r>
              <a:rPr lang="cs-CZ" sz="20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zařízení se vaří každý den čerstvé,  každý den je možnost vybrat ze dvou čerstvě připravených jídel. Snídaně a večeře se podávají formou bufetu a ke kávě v době oběda jsou denně k dispozici různé zákusky. 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цепція">
            <a:extLst>
              <a:ext uri="{FF2B5EF4-FFF2-40B4-BE49-F238E27FC236}">
                <a16:creationId xmlns:a16="http://schemas.microsoft.com/office/drawing/2014/main" id="{6E7C45ED-139F-ECAB-736A-468907EB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1236850"/>
            <a:ext cx="5853696" cy="43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155168C-F768-481E-CF62-C639BFC7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10" y="255638"/>
            <a:ext cx="7338376" cy="4127836"/>
          </a:xfrm>
        </p:spPr>
      </p:pic>
      <p:pic>
        <p:nvPicPr>
          <p:cNvPr id="2050" name="Picture 2" descr="Logo Vitalis Martinshöhe - Lipsko">
            <a:extLst>
              <a:ext uri="{FF2B5EF4-FFF2-40B4-BE49-F238E27FC236}">
                <a16:creationId xmlns:a16="http://schemas.microsoft.com/office/drawing/2014/main" id="{CF79FA1B-BD56-F3CE-D12F-1024C311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912" y="255638"/>
            <a:ext cx="2561281" cy="119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B462B91-06AE-9A27-4A74-10E6049EA135}"/>
              </a:ext>
            </a:extLst>
          </p:cNvPr>
          <p:cNvSpPr txBox="1"/>
          <p:nvPr/>
        </p:nvSpPr>
        <p:spPr>
          <a:xfrm>
            <a:off x="0" y="484803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Zařízení nabízí 137 jednolůžkových pokojů. K základnímu vybavení patří nízkopodlažní postele s nočními stolky, skříně a příborníky i stolky s odpovídajícími židlemi. Všechny pokoje mají vlastní Wi-Fi a velkou TV obrazovku. Místnosti lze samozřejmě doplnit i osobními vzpomínkami a drobným nábytkem.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373DC1A-279C-7CF0-C351-770C2CED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43" y="1796846"/>
            <a:ext cx="3914478" cy="48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35C33F-5E09-32B9-60EE-78C216B9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5980584"/>
            <a:ext cx="4513009" cy="737419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Webová stránka organizace: </a:t>
            </a:r>
          </a:p>
          <a:p>
            <a:r>
              <a:rPr lang="cs-CZ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https://vitalis-martinshoehe.de/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0F1EACDD-6389-A6B1-4AC2-496834739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0672" y="558814"/>
            <a:ext cx="4486656" cy="59822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5711BF-CB81-74DA-CE97-2BDACB2BE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7" y="877416"/>
            <a:ext cx="6341806" cy="47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4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E3B25-B021-FF58-B4F1-9F8AC6240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445" y="698090"/>
            <a:ext cx="5181600" cy="5810864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Hlavní body stáže 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EEFFDE"/>
                </a:highlight>
                <a:latin typeface="Roboto" panose="02000000000000000000" pitchFamily="2" charset="0"/>
              </a:rPr>
              <a:t>:</a:t>
            </a:r>
          </a:p>
          <a:p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přání a potřeb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klienta</a:t>
            </a:r>
            <a:endParaRPr lang="cs-CZ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Dodržování hygienických předpisů (hygienická příprava lůžka klienta, dezinfekční opatření na pokoji pacienta)</a:t>
            </a:r>
          </a:p>
          <a:p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individuálními pomůckami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klienta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individuální aktivace a mobilizace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klienta</a:t>
            </a:r>
          </a:p>
          <a:p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Individuální pohyb/polohování pacienta, změna polohy vsedě a vleže</a:t>
            </a:r>
          </a:p>
          <a:p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Podávání jídla a tekutin podle individuálních zvyklostí a potřeb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klienta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klientovi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při odchodu na toaletu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3FBFC4-749D-78BF-E005-86DD8B02F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A7C544-2ADF-6DF7-16C9-897946A7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8" y="794198"/>
            <a:ext cx="4133580" cy="5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74124B-F2EC-2963-3C15-1844DF34B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894" y="511380"/>
            <a:ext cx="4424515" cy="5879690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Hostitelská organizace –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Vitalis</a:t>
            </a: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rozloha – 12 km od Lipska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zde vše, co potřebujete : pohodlného ubytování, jídelna, klub, bazén a venkovní areál s volejbalový hřištěm.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exkurze - 1 nebo 2 denní výlety do Berlína a Drážďan.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italis">
            <a:extLst>
              <a:ext uri="{FF2B5EF4-FFF2-40B4-BE49-F238E27FC236}">
                <a16:creationId xmlns:a16="http://schemas.microsoft.com/office/drawing/2014/main" id="{C7EC35FB-4FFE-4015-FEA3-0A31F165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36" y="-344744"/>
            <a:ext cx="1691764" cy="16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D0E44F-D08F-CAF1-8896-E813834B5E7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r="25803"/>
          <a:stretch>
            <a:fillRect/>
          </a:stretch>
        </p:blipFill>
        <p:spPr bwMode="auto">
          <a:xfrm>
            <a:off x="6577013" y="314325"/>
            <a:ext cx="51816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5A906A6-08C5-4919-7F60-31D44E817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43" y="167363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92B629F7-79B5-9A7B-BFAE-F4FF76E54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4" y="3978685"/>
            <a:ext cx="6139859" cy="26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0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A371F-07B1-C229-E621-6353C226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97" y="421014"/>
            <a:ext cx="3903406" cy="696959"/>
          </a:xfrm>
        </p:spPr>
        <p:txBody>
          <a:bodyPr>
            <a:normAutofit fontScale="90000"/>
          </a:bodyPr>
          <a:lstStyle/>
          <a:p>
            <a:r>
              <a:rPr lang="cs-CZ" dirty="0"/>
              <a:t>Vzkaz následovníkům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6188FF-1914-DC29-4DAD-CBEF9072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44" y="1391593"/>
            <a:ext cx="10759112" cy="4826328"/>
          </a:xfrm>
        </p:spPr>
        <p:txBody>
          <a:bodyPr/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Buďte aktivní a zapojte se do všeho, co se děje. Naučte se pár základních frází v místním jazyce. Lidé to ocení a usnadní vám to komunikaci. Využívejte naplno volný čas, prozkoumejte zemi, seznamte se s místními a s ostatními studenty v kampusu. A hlavně užijte si to!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69E5C-69F3-732E-ACA2-5000D384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64" y="2636766"/>
            <a:ext cx="9409471" cy="39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5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CEF76-8A51-AA7D-83EC-A3861BD14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4318042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2952</TotalTime>
  <Words>333</Words>
  <Application>Microsoft Office PowerPoint</Application>
  <PresentationFormat>Širokoúhlá obrazovka</PresentationFormat>
  <Paragraphs>23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Lato</vt:lpstr>
      <vt:lpstr>Roboto</vt:lpstr>
      <vt:lpstr>Times New Roman</vt:lpstr>
      <vt:lpstr>Balík</vt:lpstr>
      <vt:lpstr>Stáž v lipsku 27.05.24 – 07.06.24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Vzkaz následovníkům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 lipsku 27.05.24 – 07.06.24</dc:title>
  <dc:creator>Sofia S.</dc:creator>
  <cp:lastModifiedBy>Sofia S.</cp:lastModifiedBy>
  <cp:revision>1</cp:revision>
  <dcterms:created xsi:type="dcterms:W3CDTF">2024-06-09T10:51:56Z</dcterms:created>
  <dcterms:modified xsi:type="dcterms:W3CDTF">2024-06-21T15:32:53Z</dcterms:modified>
</cp:coreProperties>
</file>